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Lora" panose="020B0604020202020204" charset="-52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9" d="100"/>
          <a:sy n="39" d="100"/>
        </p:scale>
        <p:origin x="7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883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3008709"/>
            <a:ext cx="1048559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Мемлекеттік кәсіпорындарды басқару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4071699"/>
            <a:ext cx="1295495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Мемлекеттік кәсіпорындарды басқару - бұл ұлттық мүдделерге сай жұмыс істеуге және тиімді қызмет етуге бағытталған күрделі жүйе. Бұл презентацияда мемлекеттік кәсіпорындардың басқару құрылымы, басшының өкілеттіктері мен міндеттері, сондай-ақ олардың қызметін бақылау және бағалау туралы толығырақ қарастырылады.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48578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Басқару құрылымы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78809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Басшылық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379357"/>
            <a:ext cx="618553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Мемлекеттік кәсіпорынның басшысы - директор (бас директор). Ол кәсіпорынның қызметін ұйымдастырады және стратегиялық мақсаттарын жүзеге асырады.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614761" y="378809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Басқару органдары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14761" y="4379357"/>
            <a:ext cx="618553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Директорлар кеңесі (егер ол қарастырылған болса), құрылтайшы орган (уполномоченный орган), бақылаушы органдар.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58854"/>
            <a:ext cx="741021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Директордың өкілеттіктері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3591044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4" name="Text 2"/>
          <p:cNvSpPr/>
          <p:nvPr/>
        </p:nvSpPr>
        <p:spPr>
          <a:xfrm>
            <a:off x="1045369" y="3691295"/>
            <a:ext cx="123111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615559" y="3591044"/>
            <a:ext cx="297739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Кәсіпорынды басқару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615559" y="4086582"/>
            <a:ext cx="3380899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Өндірістік және қаржы-шаруашылық қызметін басқару, даму стратегиясын әзірлеу және іске асыру.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5235773" y="3591044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8" name="Text 6"/>
          <p:cNvSpPr/>
          <p:nvPr/>
        </p:nvSpPr>
        <p:spPr>
          <a:xfrm>
            <a:off x="5414248" y="3691295"/>
            <a:ext cx="18157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6013609" y="3591044"/>
            <a:ext cx="3380899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Мемлекеттік тапсырыстар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013609" y="4438531"/>
            <a:ext cx="3380899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Мемлекеттік тапсырыстарды орындау, мүлкін басқару, қаржылық тұрақтылықты қамтамасыз ету.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9633823" y="3591044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12" name="Text 10"/>
          <p:cNvSpPr/>
          <p:nvPr/>
        </p:nvSpPr>
        <p:spPr>
          <a:xfrm>
            <a:off x="9808964" y="3691295"/>
            <a:ext cx="188238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50" dirty="0"/>
          </a:p>
        </p:txBody>
      </p:sp>
      <p:sp>
        <p:nvSpPr>
          <p:cNvPr id="13" name="Text 11"/>
          <p:cNvSpPr/>
          <p:nvPr/>
        </p:nvSpPr>
        <p:spPr>
          <a:xfrm>
            <a:off x="10411658" y="359104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Өзара іс-қимыл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411658" y="4086582"/>
            <a:ext cx="3380899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Мемлекеттік органдармен және серіктестермен өзара іс-қимыл жасау, келісімшарттар жасау, ұйымды таныстыру.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521625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Директорлар кеңесі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3584615"/>
            <a:ext cx="6357818" cy="2123242"/>
          </a:xfrm>
          <a:prstGeom prst="roundRect">
            <a:avLst>
              <a:gd name="adj" fmla="val 1691"/>
            </a:avLst>
          </a:prstGeom>
          <a:solidFill>
            <a:srgbClr val="F3E7D4"/>
          </a:solidFill>
          <a:ln/>
        </p:spPr>
      </p:sp>
      <p:sp>
        <p:nvSpPr>
          <p:cNvPr id="4" name="Text 2"/>
          <p:cNvSpPr/>
          <p:nvPr/>
        </p:nvSpPr>
        <p:spPr>
          <a:xfrm>
            <a:off x="1077039" y="382393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Құрамы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77039" y="4319468"/>
            <a:ext cx="587918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Мемлекеттік органның өкілдері, салалық сарапшылар, тәуелсіз директорлар.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7434858" y="3584615"/>
            <a:ext cx="6357818" cy="2123242"/>
          </a:xfrm>
          <a:prstGeom prst="roundRect">
            <a:avLst>
              <a:gd name="adj" fmla="val 1691"/>
            </a:avLst>
          </a:prstGeom>
          <a:solidFill>
            <a:srgbClr val="F3E7D4"/>
          </a:solidFill>
          <a:ln/>
        </p:spPr>
      </p:sp>
      <p:sp>
        <p:nvSpPr>
          <p:cNvPr id="7" name="Text 5"/>
          <p:cNvSpPr/>
          <p:nvPr/>
        </p:nvSpPr>
        <p:spPr>
          <a:xfrm>
            <a:off x="7674173" y="382393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Міндеттері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74173" y="4319468"/>
            <a:ext cx="587918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Стратегиялық бағытты анықтау, даму жоспарларын бекіту, қаржылық есептілікті қарау, бас директордың жұмысын бақылау.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342078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Қызметті бақылау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3405068"/>
            <a:ext cx="598408" cy="5984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424279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Қаржылық аудит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4738330"/>
            <a:ext cx="407896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Қазақстан Республикасы Есеп комитеті және ішкі аудит қызметтері жүргізеді.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659" y="3405068"/>
            <a:ext cx="598408" cy="5984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75659" y="424279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Мониторинг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75659" y="4738330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Мемлекеттік бағдарламаларды орындау мониторингі.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3595" y="3405068"/>
            <a:ext cx="598408" cy="5984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3595" y="424279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Бағалау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3595" y="4738330"/>
            <a:ext cx="407908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Кәсіпорынның жылдық есебін бекіту, мемлекеттік тапсырыстардың орындалуын бағалау.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33663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Құрылтайшы орган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1181457" y="1796653"/>
            <a:ext cx="30480" cy="5699284"/>
          </a:xfrm>
          <a:prstGeom prst="roundRect">
            <a:avLst>
              <a:gd name="adj" fmla="val 117806"/>
            </a:avLst>
          </a:prstGeom>
          <a:solidFill>
            <a:srgbClr val="D9CDBA"/>
          </a:solidFill>
          <a:ln/>
        </p:spPr>
      </p:sp>
      <p:sp>
        <p:nvSpPr>
          <p:cNvPr id="4" name="Shape 2"/>
          <p:cNvSpPr/>
          <p:nvPr/>
        </p:nvSpPr>
        <p:spPr>
          <a:xfrm>
            <a:off x="1435477" y="2319814"/>
            <a:ext cx="837724" cy="30480"/>
          </a:xfrm>
          <a:prstGeom prst="roundRect">
            <a:avLst>
              <a:gd name="adj" fmla="val 117806"/>
            </a:avLst>
          </a:prstGeom>
          <a:solidFill>
            <a:srgbClr val="D9CDBA"/>
          </a:solidFill>
          <a:ln/>
        </p:spPr>
      </p:sp>
      <p:sp>
        <p:nvSpPr>
          <p:cNvPr id="5" name="Shape 3"/>
          <p:cNvSpPr/>
          <p:nvPr/>
        </p:nvSpPr>
        <p:spPr>
          <a:xfrm>
            <a:off x="927437" y="206585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6" name="Text 4"/>
          <p:cNvSpPr/>
          <p:nvPr/>
        </p:nvSpPr>
        <p:spPr>
          <a:xfrm>
            <a:off x="1135082" y="2166104"/>
            <a:ext cx="123111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2513290" y="203596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Құрылтайшы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513290" y="2531507"/>
            <a:ext cx="112793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Республикалық деңгейде - Қазақстан Республикасының Үкіметі немесе уәкілетті министрлік, жергілікті деңгейде - облыстық немесе қалалық әкімдік.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1435477" y="4299347"/>
            <a:ext cx="837724" cy="30480"/>
          </a:xfrm>
          <a:prstGeom prst="roundRect">
            <a:avLst>
              <a:gd name="adj" fmla="val 117806"/>
            </a:avLst>
          </a:prstGeom>
          <a:solidFill>
            <a:srgbClr val="D9CDBA"/>
          </a:solidFill>
          <a:ln/>
        </p:spPr>
      </p:sp>
      <p:sp>
        <p:nvSpPr>
          <p:cNvPr id="10" name="Shape 8"/>
          <p:cNvSpPr/>
          <p:nvPr/>
        </p:nvSpPr>
        <p:spPr>
          <a:xfrm>
            <a:off x="927437" y="4045387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11" name="Text 9"/>
          <p:cNvSpPr/>
          <p:nvPr/>
        </p:nvSpPr>
        <p:spPr>
          <a:xfrm>
            <a:off x="1105912" y="4145637"/>
            <a:ext cx="18157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2513290" y="401550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Міндеттері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513290" y="4511040"/>
            <a:ext cx="112793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Кәсіпорынның құрылуы, қайта ұйымдастырылуы және таратылуы туралы шешім қабылдау, директорды тағайындау және аттестаттау.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1435477" y="6278880"/>
            <a:ext cx="837724" cy="30480"/>
          </a:xfrm>
          <a:prstGeom prst="roundRect">
            <a:avLst>
              <a:gd name="adj" fmla="val 117806"/>
            </a:avLst>
          </a:prstGeom>
          <a:solidFill>
            <a:srgbClr val="D9CDBA"/>
          </a:solidFill>
          <a:ln/>
        </p:spPr>
      </p:sp>
      <p:sp>
        <p:nvSpPr>
          <p:cNvPr id="15" name="Shape 13"/>
          <p:cNvSpPr/>
          <p:nvPr/>
        </p:nvSpPr>
        <p:spPr>
          <a:xfrm>
            <a:off x="927437" y="6024920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16" name="Text 14"/>
          <p:cNvSpPr/>
          <p:nvPr/>
        </p:nvSpPr>
        <p:spPr>
          <a:xfrm>
            <a:off x="1102578" y="6125170"/>
            <a:ext cx="188238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2513290" y="599503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Басқару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2513290" y="6490573"/>
            <a:ext cx="112793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Мүлкін басқару тетіктерін белгілеу, негізгі қаржылық көрсеткіштерді бекіту және бақылау, стратегиялық бағытты анықтау.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Office PowerPoint</Application>
  <PresentationFormat>Произвольный</PresentationFormat>
  <Paragraphs>45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Source Sans Pro</vt:lpstr>
      <vt:lpstr>Lora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</cp:revision>
  <dcterms:created xsi:type="dcterms:W3CDTF">2025-01-30T07:08:15Z</dcterms:created>
  <dcterms:modified xsi:type="dcterms:W3CDTF">2025-01-30T07:09:03Z</dcterms:modified>
</cp:coreProperties>
</file>